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8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90" autoAdjust="0"/>
    <p:restoredTop sz="94660"/>
  </p:normalViewPr>
  <p:slideViewPr>
    <p:cSldViewPr snapToGrid="0">
      <p:cViewPr>
        <p:scale>
          <a:sx n="100" d="100"/>
          <a:sy n="100" d="100"/>
        </p:scale>
        <p:origin x="360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3DAAFE-206D-449C-93F3-ABEBEDF99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CE2282D-FFD3-478B-A0B7-5E2544288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77E5A33-DACA-4394-B58E-1C6618E84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7EE4A30-1B22-4D6A-824A-DD0DA04EF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F43A8D-371D-437D-B3DD-85EAD4A0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7835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6F0748-E499-4851-940C-6FEB18F0D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00C6136-F76E-4167-A1B5-473C3F163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95C77A-C0B9-4799-88D1-48273E384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2F7EAF-4870-43BE-99ED-2901BC32D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53B3EEF-7315-4DB4-A48F-1A65F7428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2589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CF3AC07-20AB-4887-BC4D-D83FBFB99C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6C27A46-EF4C-4F66-8147-E371649CA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CEA7FE-B03B-4E9E-8571-584E9AD42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0B17794-52FD-464B-A74D-5BDBBEB81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8BF2DF-EAE9-4C50-B3DE-27704A11B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477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C7F81C-E276-48B6-958D-D6DC2621D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260E857-D019-4ECC-A8BC-993C01552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7EF0311-AEC7-4841-8713-03BC08D53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5BC8CEA-762D-48C7-96B1-9DF16106F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E6DEBC8-5EEC-431B-B7B9-E8787E11D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51463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1D02D9-4A2E-4405-99C6-E4661FB47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BF10ADF-B9DF-4BFE-A41A-B8815599C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88146EE-E600-4EE2-A23F-4E2586906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6A7CBA1-1514-4738-BAE3-667E5EF31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F4B6784-9164-44D3-AF16-118042018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6065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E3AB92-48FF-4603-A19B-17EF71C41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07F9CFF-4F3E-4137-BC1D-31BFA1D71A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87EC7E6-E155-4E43-9DCB-B7B8CEF0C1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72C5BAD-5FEC-4158-B8EA-96F96B392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C8575F7-AFCB-4223-8EF0-48621A5AF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8E10569-A0D8-416E-94F5-B516EA5BB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4492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5FB021-5DF7-4C8B-9F81-83F2AA649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B39D5B0-3206-43B6-81FF-70E1820E9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3590DBA-6BFC-460A-8F1E-DA8D8B2F7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24A200A-5B96-4C6E-9A27-A956B3193A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4F7D4DC-A1F3-4033-9024-302A3207BD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ABE94E5-0C90-4DC4-B289-FD60FD21B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9BA8A44-D908-409F-87B7-6CB0608C4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94357EF-CBD5-41EB-80F3-17FC2255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0939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C7E576-4E52-464E-84EE-ACDB40D90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A72DCBE-95A7-4646-9A16-B7BA9B047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08C3D55-D97F-4BCC-A7CA-EF5DC6DB2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3747880-CEE0-4465-8DCA-D4258940A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754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3CC06C8-65CE-436B-97E2-16694B74D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FAAB74C-F1E0-4EF0-A584-277988B72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B527E85-B290-402F-9C68-78ED78031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1395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4AAAEEB-C08E-4CBE-A679-E6E1EC587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E8136AC-2A5C-4626-B03B-F51A10C0B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19918D6-2E70-4B65-B24D-6043D1529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C19C646-FE46-4CF9-854A-140243EB1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A2DF4AA-C1A1-4F84-A2BA-92F6C0D37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8837872-BA0C-43CC-B981-2CED9D545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969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CA24F8-07C5-4F2B-B4F7-D3CF7C6D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5D16BC0-5348-4FF5-B266-29C48A5F2A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A70EA76-1207-48EB-8B89-9A7108ECA3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57AC968-A4CE-4F62-9C90-F069C78FB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D3A55F3-05D1-4554-8B55-68EF83222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EB4BC92-E1ED-447F-8C02-FB893CB7F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422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B3DAE35-9B83-4170-B8D8-3221C322A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FE4BFF3-E151-46EA-A524-A49F44079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A00A19-681F-4D5A-BD2E-7C74109ECE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00CE8-FCDF-49FE-AB9D-D48E37514717}" type="datetimeFigureOut">
              <a:rPr kumimoji="1" lang="ja-JP" altLang="en-US" smtClean="0"/>
              <a:t>2020/11/17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111D33-B24F-4BD6-8A95-8F8485A5EB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61451E9-D86E-43E2-9705-26BBBD5A6D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2DEE7-13A8-42EE-A072-E0058DBF98F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6566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B9DED3-08F8-49D6-8792-02C76CC7F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TWS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蓝牙耳机方案框架图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24AB9C4-F09B-4759-B48A-521B33DD2412}"/>
              </a:ext>
            </a:extLst>
          </p:cNvPr>
          <p:cNvSpPr/>
          <p:nvPr/>
        </p:nvSpPr>
        <p:spPr>
          <a:xfrm>
            <a:off x="7787560" y="2897665"/>
            <a:ext cx="1123546" cy="96308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BK3288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36E57AE-A74E-4656-9CE5-F114B4C2C2E5}"/>
              </a:ext>
            </a:extLst>
          </p:cNvPr>
          <p:cNvSpPr/>
          <p:nvPr/>
        </p:nvSpPr>
        <p:spPr>
          <a:xfrm>
            <a:off x="9803311" y="2897666"/>
            <a:ext cx="1123546" cy="96308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SNC8600A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4FFB2741-89A3-44EF-B888-DD40E74F21B2}"/>
              </a:ext>
            </a:extLst>
          </p:cNvPr>
          <p:cNvCxnSpPr>
            <a:cxnSpLocks/>
          </p:cNvCxnSpPr>
          <p:nvPr/>
        </p:nvCxnSpPr>
        <p:spPr>
          <a:xfrm>
            <a:off x="7296488" y="3070380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2709C162-2482-47F8-B156-BE99018804F9}"/>
              </a:ext>
            </a:extLst>
          </p:cNvPr>
          <p:cNvCxnSpPr>
            <a:cxnSpLocks/>
          </p:cNvCxnSpPr>
          <p:nvPr/>
        </p:nvCxnSpPr>
        <p:spPr>
          <a:xfrm>
            <a:off x="7296488" y="3272576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AC5556B-8DE5-4349-B345-4D12C3495449}"/>
              </a:ext>
            </a:extLst>
          </p:cNvPr>
          <p:cNvCxnSpPr>
            <a:cxnSpLocks/>
          </p:cNvCxnSpPr>
          <p:nvPr/>
        </p:nvCxnSpPr>
        <p:spPr>
          <a:xfrm>
            <a:off x="7296488" y="3470284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47278860-C0EE-4F0C-AC0E-126B05B9AB13}"/>
              </a:ext>
            </a:extLst>
          </p:cNvPr>
          <p:cNvCxnSpPr>
            <a:cxnSpLocks/>
          </p:cNvCxnSpPr>
          <p:nvPr/>
        </p:nvCxnSpPr>
        <p:spPr>
          <a:xfrm rot="10800000">
            <a:off x="7286537" y="3731374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CDE1067C-78B0-4F7F-9D55-1AE5A9FE96D4}"/>
              </a:ext>
            </a:extLst>
          </p:cNvPr>
          <p:cNvSpPr txBox="1"/>
          <p:nvPr/>
        </p:nvSpPr>
        <p:spPr>
          <a:xfrm>
            <a:off x="6790887" y="2931880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MIC1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E103E40-323E-4531-A9F6-D45442A2A9E8}"/>
              </a:ext>
            </a:extLst>
          </p:cNvPr>
          <p:cNvSpPr txBox="1"/>
          <p:nvPr/>
        </p:nvSpPr>
        <p:spPr>
          <a:xfrm>
            <a:off x="6790887" y="3132873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MIC2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EBC2CBC-8047-448A-9220-9712A092A2C4}"/>
              </a:ext>
            </a:extLst>
          </p:cNvPr>
          <p:cNvSpPr txBox="1"/>
          <p:nvPr/>
        </p:nvSpPr>
        <p:spPr>
          <a:xfrm>
            <a:off x="6790887" y="3331784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MIC3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B6CD152-A83E-46DA-9FA5-64E7787523EA}"/>
              </a:ext>
            </a:extLst>
          </p:cNvPr>
          <p:cNvSpPr txBox="1"/>
          <p:nvPr/>
        </p:nvSpPr>
        <p:spPr>
          <a:xfrm>
            <a:off x="6790887" y="3583749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SPK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7D9B4EB-E448-44AE-B2AD-A2C2FD2257DC}"/>
              </a:ext>
            </a:extLst>
          </p:cNvPr>
          <p:cNvSpPr/>
          <p:nvPr/>
        </p:nvSpPr>
        <p:spPr>
          <a:xfrm>
            <a:off x="7801230" y="4247379"/>
            <a:ext cx="706733" cy="48543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Battery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E4EE55F6-C8B1-4BBE-A790-8BB2ACCD6162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8154597" y="3860748"/>
            <a:ext cx="0" cy="386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C379F487-E922-47A5-97A5-2488963F5640}"/>
              </a:ext>
            </a:extLst>
          </p:cNvPr>
          <p:cNvCxnSpPr>
            <a:cxnSpLocks/>
          </p:cNvCxnSpPr>
          <p:nvPr/>
        </p:nvCxnSpPr>
        <p:spPr>
          <a:xfrm>
            <a:off x="8902640" y="3013025"/>
            <a:ext cx="91439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F8F22077-BEC5-43DD-9339-139DCF6C63DE}"/>
              </a:ext>
            </a:extLst>
          </p:cNvPr>
          <p:cNvCxnSpPr>
            <a:cxnSpLocks/>
          </p:cNvCxnSpPr>
          <p:nvPr/>
        </p:nvCxnSpPr>
        <p:spPr>
          <a:xfrm>
            <a:off x="8902640" y="3247947"/>
            <a:ext cx="91439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27E47D15-D3E0-4336-91B6-ED7CE5349A53}"/>
              </a:ext>
            </a:extLst>
          </p:cNvPr>
          <p:cNvCxnSpPr>
            <a:cxnSpLocks/>
          </p:cNvCxnSpPr>
          <p:nvPr/>
        </p:nvCxnSpPr>
        <p:spPr>
          <a:xfrm>
            <a:off x="8902640" y="3480780"/>
            <a:ext cx="914399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CB952843-4898-4BA3-883B-145410C25469}"/>
              </a:ext>
            </a:extLst>
          </p:cNvPr>
          <p:cNvSpPr txBox="1"/>
          <p:nvPr/>
        </p:nvSpPr>
        <p:spPr>
          <a:xfrm>
            <a:off x="9127443" y="2752906"/>
            <a:ext cx="4446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I2S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1FFB513-5E04-4A7F-9FD3-FE0B784652B7}"/>
              </a:ext>
            </a:extLst>
          </p:cNvPr>
          <p:cNvSpPr txBox="1"/>
          <p:nvPr/>
        </p:nvSpPr>
        <p:spPr>
          <a:xfrm>
            <a:off x="9049206" y="3013025"/>
            <a:ext cx="594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UART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C08E78C-E3AF-41F3-9475-A3A51CC22608}"/>
              </a:ext>
            </a:extLst>
          </p:cNvPr>
          <p:cNvSpPr txBox="1"/>
          <p:nvPr/>
        </p:nvSpPr>
        <p:spPr>
          <a:xfrm>
            <a:off x="9028043" y="3246903"/>
            <a:ext cx="6371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Power</a:t>
            </a:r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18281B27-0A97-4F42-BF4B-B179799FFBA3}"/>
              </a:ext>
            </a:extLst>
          </p:cNvPr>
          <p:cNvCxnSpPr>
            <a:cxnSpLocks/>
          </p:cNvCxnSpPr>
          <p:nvPr/>
        </p:nvCxnSpPr>
        <p:spPr>
          <a:xfrm rot="5400000">
            <a:off x="7617798" y="2652129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979CE594-3D8E-4B36-BD37-6D9984DC732B}"/>
              </a:ext>
            </a:extLst>
          </p:cNvPr>
          <p:cNvSpPr txBox="1"/>
          <p:nvPr/>
        </p:nvSpPr>
        <p:spPr>
          <a:xfrm>
            <a:off x="7487471" y="2145504"/>
            <a:ext cx="7344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VM6320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BEBDB1CB-CB1E-42C7-B5D8-6042CE5A152E}"/>
              </a:ext>
            </a:extLst>
          </p:cNvPr>
          <p:cNvCxnSpPr>
            <a:cxnSpLocks/>
          </p:cNvCxnSpPr>
          <p:nvPr/>
        </p:nvCxnSpPr>
        <p:spPr>
          <a:xfrm flipV="1">
            <a:off x="8726616" y="3864011"/>
            <a:ext cx="0" cy="386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CE3203D6-15D4-41CA-A29B-F50A6581D154}"/>
              </a:ext>
            </a:extLst>
          </p:cNvPr>
          <p:cNvSpPr txBox="1"/>
          <p:nvPr/>
        </p:nvSpPr>
        <p:spPr>
          <a:xfrm>
            <a:off x="8546904" y="4234456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RF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55" name="图片 54">
            <a:extLst>
              <a:ext uri="{FF2B5EF4-FFF2-40B4-BE49-F238E27FC236}">
                <a16:creationId xmlns:a16="http://schemas.microsoft.com/office/drawing/2014/main" id="{E3E79699-1BA5-4CE1-8424-BF9A7EE888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782" t="41543" r="18102" b="43271"/>
          <a:stretch/>
        </p:blipFill>
        <p:spPr>
          <a:xfrm rot="16200000">
            <a:off x="2325578" y="4423798"/>
            <a:ext cx="963087" cy="404489"/>
          </a:xfrm>
          <a:prstGeom prst="rect">
            <a:avLst/>
          </a:prstGeom>
        </p:spPr>
      </p:pic>
      <p:pic>
        <p:nvPicPr>
          <p:cNvPr id="56" name="图片 55">
            <a:extLst>
              <a:ext uri="{FF2B5EF4-FFF2-40B4-BE49-F238E27FC236}">
                <a16:creationId xmlns:a16="http://schemas.microsoft.com/office/drawing/2014/main" id="{03B84DBF-3DFC-42A1-9D35-A507C2E240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98" t="39980" r="23981" b="45727"/>
          <a:stretch/>
        </p:blipFill>
        <p:spPr>
          <a:xfrm rot="16200000">
            <a:off x="2782216" y="4432860"/>
            <a:ext cx="963083" cy="386358"/>
          </a:xfrm>
          <a:prstGeom prst="rect">
            <a:avLst/>
          </a:prstGeom>
        </p:spPr>
      </p:pic>
      <p:sp>
        <p:nvSpPr>
          <p:cNvPr id="31" name="矩形 30">
            <a:extLst>
              <a:ext uri="{FF2B5EF4-FFF2-40B4-BE49-F238E27FC236}">
                <a16:creationId xmlns:a16="http://schemas.microsoft.com/office/drawing/2014/main" id="{B607B845-83EA-40AF-BCDC-C7A513877DD0}"/>
              </a:ext>
            </a:extLst>
          </p:cNvPr>
          <p:cNvSpPr/>
          <p:nvPr/>
        </p:nvSpPr>
        <p:spPr>
          <a:xfrm>
            <a:off x="1222731" y="2910453"/>
            <a:ext cx="1123546" cy="96308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BK3288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A266B34-6A59-402F-B3B5-D56235DBCBAA}"/>
              </a:ext>
            </a:extLst>
          </p:cNvPr>
          <p:cNvSpPr/>
          <p:nvPr/>
        </p:nvSpPr>
        <p:spPr>
          <a:xfrm>
            <a:off x="3238482" y="2910454"/>
            <a:ext cx="1123546" cy="96308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SNC8600A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851A0262-729E-480D-A538-5A3F10DF641E}"/>
              </a:ext>
            </a:extLst>
          </p:cNvPr>
          <p:cNvCxnSpPr>
            <a:cxnSpLocks/>
          </p:cNvCxnSpPr>
          <p:nvPr/>
        </p:nvCxnSpPr>
        <p:spPr>
          <a:xfrm rot="10800000">
            <a:off x="4362028" y="3086162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46CB6A92-79E6-4425-9EF7-89DA0E34DBD3}"/>
              </a:ext>
            </a:extLst>
          </p:cNvPr>
          <p:cNvCxnSpPr>
            <a:cxnSpLocks/>
          </p:cNvCxnSpPr>
          <p:nvPr/>
        </p:nvCxnSpPr>
        <p:spPr>
          <a:xfrm rot="10800000">
            <a:off x="4362028" y="3288358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4F5B00F0-7B4E-4069-8D5D-5A9038AD3BED}"/>
              </a:ext>
            </a:extLst>
          </p:cNvPr>
          <p:cNvCxnSpPr>
            <a:cxnSpLocks/>
          </p:cNvCxnSpPr>
          <p:nvPr/>
        </p:nvCxnSpPr>
        <p:spPr>
          <a:xfrm rot="10800000">
            <a:off x="4362028" y="3486066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1814FC85-4BB5-4A07-AFF6-BA4AF236DB96}"/>
              </a:ext>
            </a:extLst>
          </p:cNvPr>
          <p:cNvCxnSpPr>
            <a:cxnSpLocks/>
          </p:cNvCxnSpPr>
          <p:nvPr/>
        </p:nvCxnSpPr>
        <p:spPr>
          <a:xfrm>
            <a:off x="4352077" y="3747156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53A3642E-4DE2-4AD3-96A0-807D152216D1}"/>
              </a:ext>
            </a:extLst>
          </p:cNvPr>
          <p:cNvSpPr txBox="1"/>
          <p:nvPr/>
        </p:nvSpPr>
        <p:spPr>
          <a:xfrm>
            <a:off x="4789591" y="2959930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MIC1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F4B26099-EE46-4E1F-BC17-E3F510BD5FCA}"/>
              </a:ext>
            </a:extLst>
          </p:cNvPr>
          <p:cNvSpPr txBox="1"/>
          <p:nvPr/>
        </p:nvSpPr>
        <p:spPr>
          <a:xfrm>
            <a:off x="4789591" y="3160923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MIC2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294737F2-5276-4F3F-8788-B5018063F45D}"/>
              </a:ext>
            </a:extLst>
          </p:cNvPr>
          <p:cNvSpPr txBox="1"/>
          <p:nvPr/>
        </p:nvSpPr>
        <p:spPr>
          <a:xfrm>
            <a:off x="4789591" y="3359834"/>
            <a:ext cx="5357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MIC3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A6644A20-2464-47BC-A616-26D6669DE2F2}"/>
              </a:ext>
            </a:extLst>
          </p:cNvPr>
          <p:cNvSpPr txBox="1"/>
          <p:nvPr/>
        </p:nvSpPr>
        <p:spPr>
          <a:xfrm>
            <a:off x="4789591" y="3611799"/>
            <a:ext cx="470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SPK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EFEF349-987D-4FAE-9CC0-5589D298AFBC}"/>
              </a:ext>
            </a:extLst>
          </p:cNvPr>
          <p:cNvSpPr/>
          <p:nvPr/>
        </p:nvSpPr>
        <p:spPr>
          <a:xfrm>
            <a:off x="1236401" y="4260167"/>
            <a:ext cx="706733" cy="48543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Battery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096FAC7A-C465-44DE-AFFC-294DE7D3691E}"/>
              </a:ext>
            </a:extLst>
          </p:cNvPr>
          <p:cNvCxnSpPr>
            <a:cxnSpLocks/>
            <a:stCxn id="52" idx="0"/>
          </p:cNvCxnSpPr>
          <p:nvPr/>
        </p:nvCxnSpPr>
        <p:spPr>
          <a:xfrm flipV="1">
            <a:off x="1589768" y="3873536"/>
            <a:ext cx="0" cy="386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F1B2137D-0872-439F-BB2D-89BBC730600F}"/>
              </a:ext>
            </a:extLst>
          </p:cNvPr>
          <p:cNvCxnSpPr>
            <a:cxnSpLocks/>
          </p:cNvCxnSpPr>
          <p:nvPr/>
        </p:nvCxnSpPr>
        <p:spPr>
          <a:xfrm>
            <a:off x="2337811" y="3032758"/>
            <a:ext cx="91439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BC11B07C-091F-4DE0-AB0F-2810F08AE374}"/>
              </a:ext>
            </a:extLst>
          </p:cNvPr>
          <p:cNvCxnSpPr>
            <a:cxnSpLocks/>
          </p:cNvCxnSpPr>
          <p:nvPr/>
        </p:nvCxnSpPr>
        <p:spPr>
          <a:xfrm>
            <a:off x="2337811" y="3267680"/>
            <a:ext cx="91439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91ED96F6-F8ED-4452-A712-23891C654003}"/>
              </a:ext>
            </a:extLst>
          </p:cNvPr>
          <p:cNvCxnSpPr>
            <a:cxnSpLocks/>
          </p:cNvCxnSpPr>
          <p:nvPr/>
        </p:nvCxnSpPr>
        <p:spPr>
          <a:xfrm>
            <a:off x="2337811" y="3500513"/>
            <a:ext cx="914399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4675C689-68E6-4968-97EB-ACA02764E385}"/>
              </a:ext>
            </a:extLst>
          </p:cNvPr>
          <p:cNvSpPr txBox="1"/>
          <p:nvPr/>
        </p:nvSpPr>
        <p:spPr>
          <a:xfrm>
            <a:off x="2562614" y="2772639"/>
            <a:ext cx="4446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I2S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937ECC35-A4B8-442C-B13B-47C0124E4686}"/>
              </a:ext>
            </a:extLst>
          </p:cNvPr>
          <p:cNvSpPr txBox="1"/>
          <p:nvPr/>
        </p:nvSpPr>
        <p:spPr>
          <a:xfrm>
            <a:off x="2484377" y="3032758"/>
            <a:ext cx="5948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UART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82D661B7-6DC8-4C77-BD33-64CAEA612585}"/>
              </a:ext>
            </a:extLst>
          </p:cNvPr>
          <p:cNvSpPr txBox="1"/>
          <p:nvPr/>
        </p:nvSpPr>
        <p:spPr>
          <a:xfrm>
            <a:off x="2463214" y="3266636"/>
            <a:ext cx="6371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Power</a:t>
            </a:r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8DECD903-BC93-4E30-B19D-5647E1C10060}"/>
              </a:ext>
            </a:extLst>
          </p:cNvPr>
          <p:cNvCxnSpPr>
            <a:cxnSpLocks/>
          </p:cNvCxnSpPr>
          <p:nvPr/>
        </p:nvCxnSpPr>
        <p:spPr>
          <a:xfrm rot="5400000">
            <a:off x="1107212" y="2664917"/>
            <a:ext cx="4910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>
            <a:extLst>
              <a:ext uri="{FF2B5EF4-FFF2-40B4-BE49-F238E27FC236}">
                <a16:creationId xmlns:a16="http://schemas.microsoft.com/office/drawing/2014/main" id="{1395D27D-B89E-4835-8FE6-A5ADFB18CCD6}"/>
              </a:ext>
            </a:extLst>
          </p:cNvPr>
          <p:cNvSpPr txBox="1"/>
          <p:nvPr/>
        </p:nvSpPr>
        <p:spPr>
          <a:xfrm>
            <a:off x="979531" y="2156456"/>
            <a:ext cx="9476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VM6320(N)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ADE8D161-80FC-4842-9132-30232F61E97A}"/>
              </a:ext>
            </a:extLst>
          </p:cNvPr>
          <p:cNvCxnSpPr>
            <a:cxnSpLocks/>
          </p:cNvCxnSpPr>
          <p:nvPr/>
        </p:nvCxnSpPr>
        <p:spPr>
          <a:xfrm flipV="1">
            <a:off x="2162365" y="3888798"/>
            <a:ext cx="0" cy="386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文本框 68">
            <a:extLst>
              <a:ext uri="{FF2B5EF4-FFF2-40B4-BE49-F238E27FC236}">
                <a16:creationId xmlns:a16="http://schemas.microsoft.com/office/drawing/2014/main" id="{6D66FB68-77B9-4AAB-BC18-B32B0F8A59DB}"/>
              </a:ext>
            </a:extLst>
          </p:cNvPr>
          <p:cNvSpPr txBox="1"/>
          <p:nvPr/>
        </p:nvSpPr>
        <p:spPr>
          <a:xfrm>
            <a:off x="1982075" y="4247244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RF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9182565A-F14B-4B5C-94BF-14060412BFE4}"/>
              </a:ext>
            </a:extLst>
          </p:cNvPr>
          <p:cNvCxnSpPr>
            <a:cxnSpLocks/>
          </p:cNvCxnSpPr>
          <p:nvPr/>
        </p:nvCxnSpPr>
        <p:spPr>
          <a:xfrm>
            <a:off x="2280806" y="2158292"/>
            <a:ext cx="0" cy="739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>
            <a:extLst>
              <a:ext uri="{FF2B5EF4-FFF2-40B4-BE49-F238E27FC236}">
                <a16:creationId xmlns:a16="http://schemas.microsoft.com/office/drawing/2014/main" id="{B139FC59-27EB-479A-A42B-D80BB1BFA56E}"/>
              </a:ext>
            </a:extLst>
          </p:cNvPr>
          <p:cNvSpPr txBox="1"/>
          <p:nvPr/>
        </p:nvSpPr>
        <p:spPr>
          <a:xfrm>
            <a:off x="1950427" y="1960847"/>
            <a:ext cx="6607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26MHz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11" name="连接符: 肘形 10">
            <a:extLst>
              <a:ext uri="{FF2B5EF4-FFF2-40B4-BE49-F238E27FC236}">
                <a16:creationId xmlns:a16="http://schemas.microsoft.com/office/drawing/2014/main" id="{B6A02265-D011-4BD1-A5FB-1D5450F14A23}"/>
              </a:ext>
            </a:extLst>
          </p:cNvPr>
          <p:cNvCxnSpPr>
            <a:cxnSpLocks/>
            <a:stCxn id="71" idx="2"/>
            <a:endCxn id="33" idx="0"/>
          </p:cNvCxnSpPr>
          <p:nvPr/>
        </p:nvCxnSpPr>
        <p:spPr>
          <a:xfrm rot="16200000" flipH="1">
            <a:off x="2704226" y="1814425"/>
            <a:ext cx="672608" cy="15194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5B8D7870-9763-468C-A821-7127097756B1}"/>
              </a:ext>
            </a:extLst>
          </p:cNvPr>
          <p:cNvCxnSpPr>
            <a:cxnSpLocks/>
          </p:cNvCxnSpPr>
          <p:nvPr/>
        </p:nvCxnSpPr>
        <p:spPr>
          <a:xfrm>
            <a:off x="8674705" y="2156456"/>
            <a:ext cx="0" cy="739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文本框 72">
            <a:extLst>
              <a:ext uri="{FF2B5EF4-FFF2-40B4-BE49-F238E27FC236}">
                <a16:creationId xmlns:a16="http://schemas.microsoft.com/office/drawing/2014/main" id="{619A4BA1-F910-45E4-8A4E-CA5EAFD9139A}"/>
              </a:ext>
            </a:extLst>
          </p:cNvPr>
          <p:cNvSpPr txBox="1"/>
          <p:nvPr/>
        </p:nvSpPr>
        <p:spPr>
          <a:xfrm>
            <a:off x="8344326" y="1959011"/>
            <a:ext cx="6607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26MHz</a:t>
            </a:r>
            <a:endParaRPr lang="zh-CN" altLang="en-US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4" name="连接符: 肘形 73">
            <a:extLst>
              <a:ext uri="{FF2B5EF4-FFF2-40B4-BE49-F238E27FC236}">
                <a16:creationId xmlns:a16="http://schemas.microsoft.com/office/drawing/2014/main" id="{FC4E17EC-5F19-455D-8957-C46A869177D9}"/>
              </a:ext>
            </a:extLst>
          </p:cNvPr>
          <p:cNvCxnSpPr>
            <a:cxnSpLocks/>
            <a:stCxn id="73" idx="2"/>
          </p:cNvCxnSpPr>
          <p:nvPr/>
        </p:nvCxnSpPr>
        <p:spPr>
          <a:xfrm rot="16200000" flipH="1">
            <a:off x="9098125" y="1812589"/>
            <a:ext cx="672608" cy="15194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96BCCB93-E034-496D-A9DF-63ECB8F2B3E2}"/>
              </a:ext>
            </a:extLst>
          </p:cNvPr>
          <p:cNvSpPr txBox="1"/>
          <p:nvPr/>
        </p:nvSpPr>
        <p:spPr>
          <a:xfrm>
            <a:off x="2278402" y="2263796"/>
            <a:ext cx="2840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SNC8600A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BK3288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共用一颗无源晶振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70156B5-E3AB-485C-BF3F-F82DE8905D97}"/>
              </a:ext>
            </a:extLst>
          </p:cNvPr>
          <p:cNvSpPr txBox="1"/>
          <p:nvPr/>
        </p:nvSpPr>
        <p:spPr>
          <a:xfrm>
            <a:off x="2504544" y="1517066"/>
            <a:ext cx="10054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00B05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已经验证</a:t>
            </a:r>
            <a:endParaRPr lang="en-US" altLang="zh-CN" sz="1600" dirty="0">
              <a:solidFill>
                <a:srgbClr val="00B05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0CEC00C-401E-4CAF-AE11-68DF3855774A}"/>
              </a:ext>
            </a:extLst>
          </p:cNvPr>
          <p:cNvSpPr txBox="1"/>
          <p:nvPr/>
        </p:nvSpPr>
        <p:spPr>
          <a:xfrm>
            <a:off x="8750817" y="1514859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待验证</a:t>
            </a:r>
            <a:endParaRPr lang="en-US" altLang="zh-CN" sz="1600" dirty="0">
              <a:solidFill>
                <a:srgbClr val="FF0000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AB0BFD72-1ED8-44F2-BDBC-618926A580F0}"/>
              </a:ext>
            </a:extLst>
          </p:cNvPr>
          <p:cNvCxnSpPr>
            <a:cxnSpLocks/>
          </p:cNvCxnSpPr>
          <p:nvPr/>
        </p:nvCxnSpPr>
        <p:spPr>
          <a:xfrm>
            <a:off x="2349358" y="3745195"/>
            <a:ext cx="914399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B51DD009-28C8-4E7D-8286-4E88EF5D18B6}"/>
              </a:ext>
            </a:extLst>
          </p:cNvPr>
          <p:cNvSpPr txBox="1"/>
          <p:nvPr/>
        </p:nvSpPr>
        <p:spPr>
          <a:xfrm>
            <a:off x="2474761" y="3511318"/>
            <a:ext cx="6371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GPIO</a:t>
            </a:r>
          </a:p>
        </p:txBody>
      </p:sp>
      <p:cxnSp>
        <p:nvCxnSpPr>
          <p:cNvPr id="82" name="直接箭头连接符 81">
            <a:extLst>
              <a:ext uri="{FF2B5EF4-FFF2-40B4-BE49-F238E27FC236}">
                <a16:creationId xmlns:a16="http://schemas.microsoft.com/office/drawing/2014/main" id="{935C745D-C8E7-4702-93A8-5B6D0BE21867}"/>
              </a:ext>
            </a:extLst>
          </p:cNvPr>
          <p:cNvCxnSpPr>
            <a:cxnSpLocks/>
          </p:cNvCxnSpPr>
          <p:nvPr/>
        </p:nvCxnSpPr>
        <p:spPr>
          <a:xfrm>
            <a:off x="8913223" y="3760898"/>
            <a:ext cx="914399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本框 82">
            <a:extLst>
              <a:ext uri="{FF2B5EF4-FFF2-40B4-BE49-F238E27FC236}">
                <a16:creationId xmlns:a16="http://schemas.microsoft.com/office/drawing/2014/main" id="{0C8844E5-01C6-4261-A413-147BD01C7F6E}"/>
              </a:ext>
            </a:extLst>
          </p:cNvPr>
          <p:cNvSpPr txBox="1"/>
          <p:nvPr/>
        </p:nvSpPr>
        <p:spPr>
          <a:xfrm>
            <a:off x="9038626" y="3527021"/>
            <a:ext cx="6371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GPIO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D74C026-3D5B-451F-9FA1-DA38505347EC}"/>
              </a:ext>
            </a:extLst>
          </p:cNvPr>
          <p:cNvSpPr txBox="1"/>
          <p:nvPr/>
        </p:nvSpPr>
        <p:spPr>
          <a:xfrm>
            <a:off x="8757964" y="2290826"/>
            <a:ext cx="28408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SNC8600A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BK3288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共用一颗无源晶振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FECE6B1B-6BF4-4987-B978-C852D2CAE5D5}"/>
              </a:ext>
            </a:extLst>
          </p:cNvPr>
          <p:cNvSpPr/>
          <p:nvPr/>
        </p:nvSpPr>
        <p:spPr>
          <a:xfrm>
            <a:off x="628650" y="1892713"/>
            <a:ext cx="4905340" cy="34321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A074C4B-B97E-497D-B3A2-9C2BC574D20B}"/>
              </a:ext>
            </a:extLst>
          </p:cNvPr>
          <p:cNvSpPr/>
          <p:nvPr/>
        </p:nvSpPr>
        <p:spPr>
          <a:xfrm>
            <a:off x="6693465" y="1892713"/>
            <a:ext cx="4905340" cy="3432139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8891E10E-C71D-431E-AED7-0A7ACCD9FD0D}"/>
              </a:ext>
            </a:extLst>
          </p:cNvPr>
          <p:cNvSpPr txBox="1"/>
          <p:nvPr/>
        </p:nvSpPr>
        <p:spPr>
          <a:xfrm>
            <a:off x="628650" y="5375119"/>
            <a:ext cx="4640116" cy="1448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麦克风可配置（单耳）：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麦克风或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麦克风或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麦克风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可实现功能：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ENC(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通话降噪）、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AEC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Beam forming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、抗风噪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高品质的音效，多段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EQ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入耳检测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单点触控（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VM6230N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无源晶振共用蓝牙芯片的晶振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1590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1">
            <a:extLst>
              <a:ext uri="{FF2B5EF4-FFF2-40B4-BE49-F238E27FC236}">
                <a16:creationId xmlns:a16="http://schemas.microsoft.com/office/drawing/2014/main" id="{F7FE1EE3-ABE7-493C-8C49-C37E417F113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44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蓝牙会议音箱方案框架图</a:t>
            </a:r>
            <a:r>
              <a:rPr kumimoji="1" lang="en-US" altLang="ja-JP" sz="44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endParaRPr lang="zh-CN" altLang="en-US" b="1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85CB14B5-F7B9-4EED-8775-B0DBC1B18565}"/>
              </a:ext>
            </a:extLst>
          </p:cNvPr>
          <p:cNvGrpSpPr/>
          <p:nvPr/>
        </p:nvGrpSpPr>
        <p:grpSpPr>
          <a:xfrm>
            <a:off x="1837806" y="1617153"/>
            <a:ext cx="8516388" cy="4638744"/>
            <a:chOff x="2267435" y="1598103"/>
            <a:chExt cx="8516388" cy="463874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A9765C72-5302-446C-A127-B984FF6B1943}"/>
                </a:ext>
              </a:extLst>
            </p:cNvPr>
            <p:cNvSpPr/>
            <p:nvPr/>
          </p:nvSpPr>
          <p:spPr>
            <a:xfrm>
              <a:off x="4358800" y="2167961"/>
              <a:ext cx="2530135" cy="244135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C6B22BA0-CBA2-474C-AE8E-0CDB0DB79E2F}"/>
                </a:ext>
              </a:extLst>
            </p:cNvPr>
            <p:cNvSpPr/>
            <p:nvPr/>
          </p:nvSpPr>
          <p:spPr>
            <a:xfrm>
              <a:off x="2620256" y="2167961"/>
              <a:ext cx="877409" cy="74720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MIC ARRAY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23" name="连接符: 肘形 22">
              <a:extLst>
                <a:ext uri="{FF2B5EF4-FFF2-40B4-BE49-F238E27FC236}">
                  <a16:creationId xmlns:a16="http://schemas.microsoft.com/office/drawing/2014/main" id="{3225C53D-B538-45B9-8F83-B5C14F1AE5E5}"/>
                </a:ext>
              </a:extLst>
            </p:cNvPr>
            <p:cNvCxnSpPr>
              <a:cxnSpLocks/>
              <a:stCxn id="138" idx="3"/>
              <a:endCxn id="109" idx="3"/>
            </p:cNvCxnSpPr>
            <p:nvPr/>
          </p:nvCxnSpPr>
          <p:spPr>
            <a:xfrm flipV="1">
              <a:off x="2844059" y="3049167"/>
              <a:ext cx="1514740" cy="29498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箭头: 五边形 23">
              <a:extLst>
                <a:ext uri="{FF2B5EF4-FFF2-40B4-BE49-F238E27FC236}">
                  <a16:creationId xmlns:a16="http://schemas.microsoft.com/office/drawing/2014/main" id="{782409E0-D864-41F7-AA89-5A131A630860}"/>
                </a:ext>
              </a:extLst>
            </p:cNvPr>
            <p:cNvSpPr/>
            <p:nvPr/>
          </p:nvSpPr>
          <p:spPr>
            <a:xfrm flipH="1">
              <a:off x="4366046" y="2304293"/>
              <a:ext cx="66059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DMIC34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5" name="箭头: 五边形 24">
              <a:extLst>
                <a:ext uri="{FF2B5EF4-FFF2-40B4-BE49-F238E27FC236}">
                  <a16:creationId xmlns:a16="http://schemas.microsoft.com/office/drawing/2014/main" id="{99998767-C8CC-4486-980D-7902D7BD0ADE}"/>
                </a:ext>
              </a:extLst>
            </p:cNvPr>
            <p:cNvSpPr/>
            <p:nvPr/>
          </p:nvSpPr>
          <p:spPr>
            <a:xfrm flipH="1">
              <a:off x="4366046" y="2473710"/>
              <a:ext cx="66059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DMIC56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6" name="箭头: 五边形 25">
              <a:extLst>
                <a:ext uri="{FF2B5EF4-FFF2-40B4-BE49-F238E27FC236}">
                  <a16:creationId xmlns:a16="http://schemas.microsoft.com/office/drawing/2014/main" id="{B0A4AC16-A803-4480-A0CC-FAE209838E73}"/>
                </a:ext>
              </a:extLst>
            </p:cNvPr>
            <p:cNvSpPr/>
            <p:nvPr/>
          </p:nvSpPr>
          <p:spPr>
            <a:xfrm flipH="1">
              <a:off x="4366046" y="2643127"/>
              <a:ext cx="66059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DMIC78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27" name="箭头: 五边形 26">
              <a:extLst>
                <a:ext uri="{FF2B5EF4-FFF2-40B4-BE49-F238E27FC236}">
                  <a16:creationId xmlns:a16="http://schemas.microsoft.com/office/drawing/2014/main" id="{79E9E3CF-D59F-46E8-8AC6-56E2F46BBF05}"/>
                </a:ext>
              </a:extLst>
            </p:cNvPr>
            <p:cNvSpPr/>
            <p:nvPr/>
          </p:nvSpPr>
          <p:spPr>
            <a:xfrm flipH="1">
              <a:off x="4366046" y="2812544"/>
              <a:ext cx="66059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DMIC910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pic>
          <p:nvPicPr>
            <p:cNvPr id="29" name="Picture 4" descr="喇叭图标】素材_免费喇叭图标图片素材_喇叭图标素材大全_万素网">
              <a:extLst>
                <a:ext uri="{FF2B5EF4-FFF2-40B4-BE49-F238E27FC236}">
                  <a16:creationId xmlns:a16="http://schemas.microsoft.com/office/drawing/2014/main" id="{63A93997-D51C-4822-9DC7-DC227B3662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421508" y="3549609"/>
              <a:ext cx="411437" cy="4357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0" name="连接符: 肘形 29">
              <a:extLst>
                <a:ext uri="{FF2B5EF4-FFF2-40B4-BE49-F238E27FC236}">
                  <a16:creationId xmlns:a16="http://schemas.microsoft.com/office/drawing/2014/main" id="{61C8F847-A605-4009-8CBF-276749477465}"/>
                </a:ext>
              </a:extLst>
            </p:cNvPr>
            <p:cNvCxnSpPr>
              <a:cxnSpLocks/>
              <a:stCxn id="34" idx="1"/>
              <a:endCxn id="29" idx="1"/>
            </p:cNvCxnSpPr>
            <p:nvPr/>
          </p:nvCxnSpPr>
          <p:spPr>
            <a:xfrm rot="10800000" flipV="1">
              <a:off x="2832946" y="3766924"/>
              <a:ext cx="414989" cy="53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箭头: 五边形 30">
              <a:extLst>
                <a:ext uri="{FF2B5EF4-FFF2-40B4-BE49-F238E27FC236}">
                  <a16:creationId xmlns:a16="http://schemas.microsoft.com/office/drawing/2014/main" id="{20FA25D6-64B1-48C6-B476-63B991B02EB4}"/>
                </a:ext>
              </a:extLst>
            </p:cNvPr>
            <p:cNvSpPr/>
            <p:nvPr/>
          </p:nvSpPr>
          <p:spPr>
            <a:xfrm flipH="1">
              <a:off x="4358800" y="3725048"/>
              <a:ext cx="66059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I2S1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43A623FC-F915-41ED-B9B0-314537E850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28232" y="3792302"/>
              <a:ext cx="4378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7868ECB4-5A33-4E9F-8782-C5C2C99864E2}"/>
                </a:ext>
              </a:extLst>
            </p:cNvPr>
            <p:cNvSpPr/>
            <p:nvPr/>
          </p:nvSpPr>
          <p:spPr>
            <a:xfrm>
              <a:off x="3247934" y="3600647"/>
              <a:ext cx="673533" cy="332556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lumMod val="67000"/>
                  </a:schemeClr>
                </a:gs>
                <a:gs pos="48000">
                  <a:schemeClr val="accent3">
                    <a:lumMod val="97000"/>
                    <a:lumOff val="3000"/>
                  </a:schemeClr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AMP</a:t>
              </a:r>
            </a:p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AW88298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57B74525-71BA-4CA9-BFFF-502C2ECB3E83}"/>
                </a:ext>
              </a:extLst>
            </p:cNvPr>
            <p:cNvCxnSpPr>
              <a:cxnSpLocks/>
              <a:stCxn id="38" idx="3"/>
              <a:endCxn id="75" idx="1"/>
            </p:cNvCxnSpPr>
            <p:nvPr/>
          </p:nvCxnSpPr>
          <p:spPr>
            <a:xfrm flipV="1">
              <a:off x="6881553" y="2590629"/>
              <a:ext cx="1084146" cy="18786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3737D52B-AFD1-401A-8134-0773C4E55E76}"/>
                </a:ext>
              </a:extLst>
            </p:cNvPr>
            <p:cNvSpPr/>
            <p:nvPr/>
          </p:nvSpPr>
          <p:spPr>
            <a:xfrm>
              <a:off x="7702652" y="2872819"/>
              <a:ext cx="1193053" cy="124642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     BT Chip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A316DC46-562C-4076-A1C3-AA5CAE5E2B48}"/>
                </a:ext>
              </a:extLst>
            </p:cNvPr>
            <p:cNvSpPr txBox="1"/>
            <p:nvPr/>
          </p:nvSpPr>
          <p:spPr>
            <a:xfrm>
              <a:off x="7107197" y="2415136"/>
              <a:ext cx="38664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USB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38" name="箭头: 五边形 37">
              <a:extLst>
                <a:ext uri="{FF2B5EF4-FFF2-40B4-BE49-F238E27FC236}">
                  <a16:creationId xmlns:a16="http://schemas.microsoft.com/office/drawing/2014/main" id="{68E2FF2E-0A6A-447A-96B0-0A6B65FAF5D5}"/>
                </a:ext>
              </a:extLst>
            </p:cNvPr>
            <p:cNvSpPr/>
            <p:nvPr/>
          </p:nvSpPr>
          <p:spPr>
            <a:xfrm>
              <a:off x="6429193" y="2541562"/>
              <a:ext cx="45236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USB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39" name="直接箭头连接符 38">
              <a:extLst>
                <a:ext uri="{FF2B5EF4-FFF2-40B4-BE49-F238E27FC236}">
                  <a16:creationId xmlns:a16="http://schemas.microsoft.com/office/drawing/2014/main" id="{66DF2294-89CA-4EEA-AAEA-E46838633472}"/>
                </a:ext>
              </a:extLst>
            </p:cNvPr>
            <p:cNvCxnSpPr>
              <a:cxnSpLocks/>
            </p:cNvCxnSpPr>
            <p:nvPr/>
          </p:nvCxnSpPr>
          <p:spPr>
            <a:xfrm>
              <a:off x="6861485" y="3676983"/>
              <a:ext cx="821099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0A66C52-A273-4D5E-A24E-60B40760BE8A}"/>
                </a:ext>
              </a:extLst>
            </p:cNvPr>
            <p:cNvSpPr txBox="1"/>
            <p:nvPr/>
          </p:nvSpPr>
          <p:spPr>
            <a:xfrm>
              <a:off x="6972030" y="3509659"/>
              <a:ext cx="44435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UART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2" name="箭头: 五边形 41">
              <a:extLst>
                <a:ext uri="{FF2B5EF4-FFF2-40B4-BE49-F238E27FC236}">
                  <a16:creationId xmlns:a16="http://schemas.microsoft.com/office/drawing/2014/main" id="{757F4F58-0243-4572-8E93-D6711FA4FC55}"/>
                </a:ext>
              </a:extLst>
            </p:cNvPr>
            <p:cNvSpPr/>
            <p:nvPr/>
          </p:nvSpPr>
          <p:spPr>
            <a:xfrm flipH="1">
              <a:off x="4350403" y="4223285"/>
              <a:ext cx="439145" cy="140574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I2C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DBA40FAD-C869-47F3-80EA-76FC864A6F47}"/>
                </a:ext>
              </a:extLst>
            </p:cNvPr>
            <p:cNvSpPr/>
            <p:nvPr/>
          </p:nvSpPr>
          <p:spPr>
            <a:xfrm>
              <a:off x="5820405" y="4997862"/>
              <a:ext cx="844079" cy="509306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KEY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44" name="直接箭头连接符 43">
              <a:extLst>
                <a:ext uri="{FF2B5EF4-FFF2-40B4-BE49-F238E27FC236}">
                  <a16:creationId xmlns:a16="http://schemas.microsoft.com/office/drawing/2014/main" id="{990D19E2-35AA-4934-8943-A5CA08A479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30867" y="4609319"/>
              <a:ext cx="0" cy="38854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箭头: 五边形 44">
              <a:extLst>
                <a:ext uri="{FF2B5EF4-FFF2-40B4-BE49-F238E27FC236}">
                  <a16:creationId xmlns:a16="http://schemas.microsoft.com/office/drawing/2014/main" id="{E7EB200C-2DB4-4E33-9ABD-32F323C6ACCF}"/>
                </a:ext>
              </a:extLst>
            </p:cNvPr>
            <p:cNvSpPr/>
            <p:nvPr/>
          </p:nvSpPr>
          <p:spPr>
            <a:xfrm rot="16200000" flipH="1">
              <a:off x="5892098" y="4200596"/>
              <a:ext cx="66059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ADC_KEY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019F918B-85EC-434B-B626-4E58499243F0}"/>
                </a:ext>
              </a:extLst>
            </p:cNvPr>
            <p:cNvSpPr/>
            <p:nvPr/>
          </p:nvSpPr>
          <p:spPr>
            <a:xfrm>
              <a:off x="5425462" y="3116065"/>
              <a:ext cx="627800" cy="616370"/>
            </a:xfrm>
            <a:prstGeom prst="ellipse">
              <a:avLst/>
            </a:prstGeom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lvl="0" algn="ctr"/>
              <a:r>
                <a:rPr lang="en-US" altLang="zh-CN" sz="800" dirty="0">
                  <a:solidFill>
                    <a:prstClr val="black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ALG</a:t>
              </a:r>
              <a:endParaRPr lang="zh-CN" altLang="en-US" sz="800" dirty="0">
                <a:solidFill>
                  <a:prstClr val="black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47" name="连接符: 肘形 46">
              <a:extLst>
                <a:ext uri="{FF2B5EF4-FFF2-40B4-BE49-F238E27FC236}">
                  <a16:creationId xmlns:a16="http://schemas.microsoft.com/office/drawing/2014/main" id="{85ED53E8-C33C-4389-939B-226533AE4EC9}"/>
                </a:ext>
              </a:extLst>
            </p:cNvPr>
            <p:cNvCxnSpPr>
              <a:cxnSpLocks/>
              <a:stCxn id="38" idx="1"/>
              <a:endCxn id="46" idx="0"/>
            </p:cNvCxnSpPr>
            <p:nvPr/>
          </p:nvCxnSpPr>
          <p:spPr>
            <a:xfrm rot="10800000" flipV="1">
              <a:off x="5739363" y="2609415"/>
              <a:ext cx="689831" cy="506650"/>
            </a:xfrm>
            <a:prstGeom prst="bentConnector2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8" name="连接符: 肘形 47">
              <a:extLst>
                <a:ext uri="{FF2B5EF4-FFF2-40B4-BE49-F238E27FC236}">
                  <a16:creationId xmlns:a16="http://schemas.microsoft.com/office/drawing/2014/main" id="{E0EC82DC-77EC-4AC4-B15F-0DB28147EF9F}"/>
                </a:ext>
              </a:extLst>
            </p:cNvPr>
            <p:cNvCxnSpPr>
              <a:cxnSpLocks/>
              <a:stCxn id="24" idx="1"/>
              <a:endCxn id="46" idx="1"/>
            </p:cNvCxnSpPr>
            <p:nvPr/>
          </p:nvCxnSpPr>
          <p:spPr>
            <a:xfrm>
              <a:off x="5026636" y="2372146"/>
              <a:ext cx="490765" cy="834184"/>
            </a:xfrm>
            <a:prstGeom prst="bentConnector2">
              <a:avLst/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连接符: 肘形 48">
              <a:extLst>
                <a:ext uri="{FF2B5EF4-FFF2-40B4-BE49-F238E27FC236}">
                  <a16:creationId xmlns:a16="http://schemas.microsoft.com/office/drawing/2014/main" id="{5C81EEF0-F205-42E9-BD13-504FD1D7239B}"/>
                </a:ext>
              </a:extLst>
            </p:cNvPr>
            <p:cNvCxnSpPr>
              <a:cxnSpLocks/>
              <a:stCxn id="46" idx="7"/>
              <a:endCxn id="38" idx="1"/>
            </p:cNvCxnSpPr>
            <p:nvPr/>
          </p:nvCxnSpPr>
          <p:spPr>
            <a:xfrm rot="5400000" flipH="1" flipV="1">
              <a:off x="5896801" y="2673938"/>
              <a:ext cx="596915" cy="467870"/>
            </a:xfrm>
            <a:prstGeom prst="bentConnector2">
              <a:avLst/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箭头连接符 49">
              <a:extLst>
                <a:ext uri="{FF2B5EF4-FFF2-40B4-BE49-F238E27FC236}">
                  <a16:creationId xmlns:a16="http://schemas.microsoft.com/office/drawing/2014/main" id="{8ED5F180-2A17-4E42-99E9-401F88F2947B}"/>
                </a:ext>
              </a:extLst>
            </p:cNvPr>
            <p:cNvCxnSpPr>
              <a:cxnSpLocks/>
            </p:cNvCxnSpPr>
            <p:nvPr/>
          </p:nvCxnSpPr>
          <p:spPr>
            <a:xfrm>
              <a:off x="5039098" y="2541562"/>
              <a:ext cx="492900" cy="0"/>
            </a:xfrm>
            <a:prstGeom prst="straightConnector1">
              <a:avLst/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箭头连接符 50">
              <a:extLst>
                <a:ext uri="{FF2B5EF4-FFF2-40B4-BE49-F238E27FC236}">
                  <a16:creationId xmlns:a16="http://schemas.microsoft.com/office/drawing/2014/main" id="{8F73F3E3-C799-4C04-82B5-D20635992BB7}"/>
                </a:ext>
              </a:extLst>
            </p:cNvPr>
            <p:cNvCxnSpPr>
              <a:cxnSpLocks/>
            </p:cNvCxnSpPr>
            <p:nvPr/>
          </p:nvCxnSpPr>
          <p:spPr>
            <a:xfrm>
              <a:off x="5036058" y="2701166"/>
              <a:ext cx="492900" cy="0"/>
            </a:xfrm>
            <a:prstGeom prst="straightConnector1">
              <a:avLst/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5B03A978-66CD-4012-A402-9AB40196C7BF}"/>
                </a:ext>
              </a:extLst>
            </p:cNvPr>
            <p:cNvCxnSpPr>
              <a:cxnSpLocks/>
            </p:cNvCxnSpPr>
            <p:nvPr/>
          </p:nvCxnSpPr>
          <p:spPr>
            <a:xfrm>
              <a:off x="5036058" y="2872819"/>
              <a:ext cx="492900" cy="0"/>
            </a:xfrm>
            <a:prstGeom prst="straightConnector1">
              <a:avLst/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连接符: 肘形 52">
              <a:extLst>
                <a:ext uri="{FF2B5EF4-FFF2-40B4-BE49-F238E27FC236}">
                  <a16:creationId xmlns:a16="http://schemas.microsoft.com/office/drawing/2014/main" id="{E5D5670F-72D0-4DA3-A048-2C2FD2F24F03}"/>
                </a:ext>
              </a:extLst>
            </p:cNvPr>
            <p:cNvCxnSpPr>
              <a:cxnSpLocks/>
              <a:stCxn id="46" idx="2"/>
              <a:endCxn id="31" idx="1"/>
            </p:cNvCxnSpPr>
            <p:nvPr/>
          </p:nvCxnSpPr>
          <p:spPr>
            <a:xfrm rot="10800000" flipV="1">
              <a:off x="5019390" y="3424249"/>
              <a:ext cx="406072" cy="368651"/>
            </a:xfrm>
            <a:prstGeom prst="bentConnector3">
              <a:avLst>
                <a:gd name="adj1" fmla="val 50000"/>
              </a:avLst>
            </a:prstGeom>
            <a:ln>
              <a:prstDash val="dash"/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4" name="直接箭头连接符 53">
              <a:extLst>
                <a:ext uri="{FF2B5EF4-FFF2-40B4-BE49-F238E27FC236}">
                  <a16:creationId xmlns:a16="http://schemas.microsoft.com/office/drawing/2014/main" id="{9FB8E251-56F8-49A3-BA0C-4EDD19DB303F}"/>
                </a:ext>
              </a:extLst>
            </p:cNvPr>
            <p:cNvCxnSpPr>
              <a:cxnSpLocks/>
            </p:cNvCxnSpPr>
            <p:nvPr/>
          </p:nvCxnSpPr>
          <p:spPr>
            <a:xfrm>
              <a:off x="6888935" y="3280418"/>
              <a:ext cx="805685" cy="472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4285DE49-0F51-461C-9B60-8B7A4ADAFE46}"/>
                </a:ext>
              </a:extLst>
            </p:cNvPr>
            <p:cNvSpPr txBox="1"/>
            <p:nvPr/>
          </p:nvSpPr>
          <p:spPr>
            <a:xfrm>
              <a:off x="6933534" y="3087371"/>
              <a:ext cx="58702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GPIO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6" name="箭头: 五边形 55">
              <a:extLst>
                <a:ext uri="{FF2B5EF4-FFF2-40B4-BE49-F238E27FC236}">
                  <a16:creationId xmlns:a16="http://schemas.microsoft.com/office/drawing/2014/main" id="{98467550-5E89-482F-9A10-A34FCF0D9130}"/>
                </a:ext>
              </a:extLst>
            </p:cNvPr>
            <p:cNvSpPr/>
            <p:nvPr/>
          </p:nvSpPr>
          <p:spPr>
            <a:xfrm>
              <a:off x="6372100" y="3208447"/>
              <a:ext cx="516835" cy="135704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GPIO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7" name="箭头: 五边形 56">
              <a:extLst>
                <a:ext uri="{FF2B5EF4-FFF2-40B4-BE49-F238E27FC236}">
                  <a16:creationId xmlns:a16="http://schemas.microsoft.com/office/drawing/2014/main" id="{2E63C74C-B9BE-4327-92AD-9A82E17797CB}"/>
                </a:ext>
              </a:extLst>
            </p:cNvPr>
            <p:cNvSpPr/>
            <p:nvPr/>
          </p:nvSpPr>
          <p:spPr>
            <a:xfrm>
              <a:off x="6352032" y="3609130"/>
              <a:ext cx="516835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UART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8" name="箭头: 五边形 57">
              <a:extLst>
                <a:ext uri="{FF2B5EF4-FFF2-40B4-BE49-F238E27FC236}">
                  <a16:creationId xmlns:a16="http://schemas.microsoft.com/office/drawing/2014/main" id="{E3573BCB-E324-46B0-BE57-8C81C339D482}"/>
                </a:ext>
              </a:extLst>
            </p:cNvPr>
            <p:cNvSpPr/>
            <p:nvPr/>
          </p:nvSpPr>
          <p:spPr>
            <a:xfrm flipH="1">
              <a:off x="7711911" y="3200334"/>
              <a:ext cx="507576" cy="15418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GPIO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59" name="箭头: 五边形 58">
              <a:extLst>
                <a:ext uri="{FF2B5EF4-FFF2-40B4-BE49-F238E27FC236}">
                  <a16:creationId xmlns:a16="http://schemas.microsoft.com/office/drawing/2014/main" id="{2E447808-9D35-4708-BE2A-A4D57B0B028C}"/>
                </a:ext>
              </a:extLst>
            </p:cNvPr>
            <p:cNvSpPr/>
            <p:nvPr/>
          </p:nvSpPr>
          <p:spPr>
            <a:xfrm flipH="1">
              <a:off x="7691843" y="3596899"/>
              <a:ext cx="507576" cy="154186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UART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25F0C50F-A649-453F-AD3A-88C849344178}"/>
                </a:ext>
              </a:extLst>
            </p:cNvPr>
            <p:cNvSpPr txBox="1"/>
            <p:nvPr/>
          </p:nvSpPr>
          <p:spPr>
            <a:xfrm>
              <a:off x="5427339" y="3738431"/>
              <a:ext cx="6094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SNC8600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61" name="连接符: 肘形 60">
              <a:extLst>
                <a:ext uri="{FF2B5EF4-FFF2-40B4-BE49-F238E27FC236}">
                  <a16:creationId xmlns:a16="http://schemas.microsoft.com/office/drawing/2014/main" id="{2B68764E-D926-491A-9E71-BDDA685308E7}"/>
                </a:ext>
              </a:extLst>
            </p:cNvPr>
            <p:cNvCxnSpPr>
              <a:cxnSpLocks/>
              <a:stCxn id="42" idx="3"/>
              <a:endCxn id="34" idx="2"/>
            </p:cNvCxnSpPr>
            <p:nvPr/>
          </p:nvCxnSpPr>
          <p:spPr>
            <a:xfrm rot="10800000">
              <a:off x="3584701" y="3933204"/>
              <a:ext cx="765702" cy="360369"/>
            </a:xfrm>
            <a:prstGeom prst="bentConnector2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60C498D1-5AAF-48D2-957B-C4A043F9AB43}"/>
                </a:ext>
              </a:extLst>
            </p:cNvPr>
            <p:cNvSpPr txBox="1"/>
            <p:nvPr/>
          </p:nvSpPr>
          <p:spPr>
            <a:xfrm>
              <a:off x="3704020" y="4124677"/>
              <a:ext cx="43473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I2C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3" name="箭头: 五边形 62">
              <a:extLst>
                <a:ext uri="{FF2B5EF4-FFF2-40B4-BE49-F238E27FC236}">
                  <a16:creationId xmlns:a16="http://schemas.microsoft.com/office/drawing/2014/main" id="{3E60D629-8D51-487B-88DC-F4B433113278}"/>
                </a:ext>
              </a:extLst>
            </p:cNvPr>
            <p:cNvSpPr/>
            <p:nvPr/>
          </p:nvSpPr>
          <p:spPr>
            <a:xfrm flipH="1">
              <a:off x="4354015" y="3379225"/>
              <a:ext cx="66059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GPIO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671FD576-31D8-49EA-8B8F-B7613E8937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63344" y="4003756"/>
              <a:ext cx="562058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E4F33DD9-6651-488A-A8E4-BDA7980662FF}"/>
                </a:ext>
              </a:extLst>
            </p:cNvPr>
            <p:cNvCxnSpPr>
              <a:cxnSpLocks/>
              <a:endCxn id="31" idx="2"/>
            </p:cNvCxnSpPr>
            <p:nvPr/>
          </p:nvCxnSpPr>
          <p:spPr>
            <a:xfrm flipV="1">
              <a:off x="4723021" y="3860753"/>
              <a:ext cx="0" cy="1403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连接符: 肘形 65">
              <a:extLst>
                <a:ext uri="{FF2B5EF4-FFF2-40B4-BE49-F238E27FC236}">
                  <a16:creationId xmlns:a16="http://schemas.microsoft.com/office/drawing/2014/main" id="{DB8410E6-B362-44C2-B617-2AC9204DE92E}"/>
                </a:ext>
              </a:extLst>
            </p:cNvPr>
            <p:cNvCxnSpPr/>
            <p:nvPr/>
          </p:nvCxnSpPr>
          <p:spPr>
            <a:xfrm rot="10800000">
              <a:off x="3921467" y="3895873"/>
              <a:ext cx="245076" cy="107310"/>
            </a:xfrm>
            <a:prstGeom prst="bent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55A08EBB-7B11-4391-8CB8-9ADCD837C326}"/>
                </a:ext>
              </a:extLst>
            </p:cNvPr>
            <p:cNvSpPr txBox="1"/>
            <p:nvPr/>
          </p:nvSpPr>
          <p:spPr>
            <a:xfrm>
              <a:off x="4066881" y="3830382"/>
              <a:ext cx="34496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SDI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A02AAD31-D2EE-405C-96CF-892891718497}"/>
                </a:ext>
              </a:extLst>
            </p:cNvPr>
            <p:cNvSpPr txBox="1"/>
            <p:nvPr/>
          </p:nvSpPr>
          <p:spPr>
            <a:xfrm>
              <a:off x="4038186" y="3620408"/>
              <a:ext cx="39145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SDO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69" name="连接符: 肘形 68">
              <a:extLst>
                <a:ext uri="{FF2B5EF4-FFF2-40B4-BE49-F238E27FC236}">
                  <a16:creationId xmlns:a16="http://schemas.microsoft.com/office/drawing/2014/main" id="{4D3C5751-FE53-4A00-9315-70E1917E1D56}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 rot="5400000" flipH="1" flipV="1">
              <a:off x="4932898" y="3427752"/>
              <a:ext cx="805925" cy="363082"/>
            </a:xfrm>
            <a:prstGeom prst="bentConnector3">
              <a:avLst>
                <a:gd name="adj1" fmla="val 99381"/>
              </a:avLst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箭头: 五边形 69">
              <a:extLst>
                <a:ext uri="{FF2B5EF4-FFF2-40B4-BE49-F238E27FC236}">
                  <a16:creationId xmlns:a16="http://schemas.microsoft.com/office/drawing/2014/main" id="{761970BE-C8F0-4A63-9AC4-8060A3D6F1FB}"/>
                </a:ext>
              </a:extLst>
            </p:cNvPr>
            <p:cNvSpPr/>
            <p:nvPr/>
          </p:nvSpPr>
          <p:spPr>
            <a:xfrm>
              <a:off x="6428311" y="2939760"/>
              <a:ext cx="46787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I2S3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71" name="直接箭头连接符 70">
              <a:extLst>
                <a:ext uri="{FF2B5EF4-FFF2-40B4-BE49-F238E27FC236}">
                  <a16:creationId xmlns:a16="http://schemas.microsoft.com/office/drawing/2014/main" id="{9C2AE076-0605-49C5-9FA0-2CBF51BDBD97}"/>
                </a:ext>
              </a:extLst>
            </p:cNvPr>
            <p:cNvCxnSpPr>
              <a:cxnSpLocks/>
            </p:cNvCxnSpPr>
            <p:nvPr/>
          </p:nvCxnSpPr>
          <p:spPr>
            <a:xfrm>
              <a:off x="4723021" y="4001054"/>
              <a:ext cx="431298" cy="11201"/>
            </a:xfrm>
            <a:prstGeom prst="straightConnector1">
              <a:avLst/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07E466C2-E653-4CA0-B85F-290DBF1BBADA}"/>
                </a:ext>
              </a:extLst>
            </p:cNvPr>
            <p:cNvCxnSpPr>
              <a:cxnSpLocks/>
              <a:stCxn id="63" idx="3"/>
              <a:endCxn id="34" idx="0"/>
            </p:cNvCxnSpPr>
            <p:nvPr/>
          </p:nvCxnSpPr>
          <p:spPr>
            <a:xfrm rot="10800000" flipV="1">
              <a:off x="3584701" y="3447077"/>
              <a:ext cx="769314" cy="15356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箭头: 五边形 72">
              <a:extLst>
                <a:ext uri="{FF2B5EF4-FFF2-40B4-BE49-F238E27FC236}">
                  <a16:creationId xmlns:a16="http://schemas.microsoft.com/office/drawing/2014/main" id="{EECA57E8-8FBA-4FD5-A6A5-C72565B5776C}"/>
                </a:ext>
              </a:extLst>
            </p:cNvPr>
            <p:cNvSpPr/>
            <p:nvPr/>
          </p:nvSpPr>
          <p:spPr>
            <a:xfrm flipH="1">
              <a:off x="7720124" y="2934297"/>
              <a:ext cx="399294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I2S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74" name="直接箭头连接符 73">
              <a:extLst>
                <a:ext uri="{FF2B5EF4-FFF2-40B4-BE49-F238E27FC236}">
                  <a16:creationId xmlns:a16="http://schemas.microsoft.com/office/drawing/2014/main" id="{1871F104-8F20-4F6E-98C1-76F6A389788E}"/>
                </a:ext>
              </a:extLst>
            </p:cNvPr>
            <p:cNvCxnSpPr>
              <a:cxnSpLocks/>
            </p:cNvCxnSpPr>
            <p:nvPr/>
          </p:nvCxnSpPr>
          <p:spPr>
            <a:xfrm>
              <a:off x="6896181" y="3002149"/>
              <a:ext cx="821099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5" name="图片 74">
              <a:extLst>
                <a:ext uri="{FF2B5EF4-FFF2-40B4-BE49-F238E27FC236}">
                  <a16:creationId xmlns:a16="http://schemas.microsoft.com/office/drawing/2014/main" id="{FA8FD88B-0F4C-4C0B-92F8-EB1D6C2973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65699" y="2417217"/>
              <a:ext cx="344205" cy="346823"/>
            </a:xfrm>
            <a:prstGeom prst="rect">
              <a:avLst/>
            </a:prstGeom>
          </p:spPr>
        </p:pic>
        <p:cxnSp>
          <p:nvCxnSpPr>
            <p:cNvPr id="76" name="连接符: 肘形 75">
              <a:extLst>
                <a:ext uri="{FF2B5EF4-FFF2-40B4-BE49-F238E27FC236}">
                  <a16:creationId xmlns:a16="http://schemas.microsoft.com/office/drawing/2014/main" id="{B5250F6C-AC47-4342-8013-7CDFDFA1617E}"/>
                </a:ext>
              </a:extLst>
            </p:cNvPr>
            <p:cNvCxnSpPr>
              <a:cxnSpLocks/>
              <a:stCxn id="46" idx="6"/>
              <a:endCxn id="70" idx="1"/>
            </p:cNvCxnSpPr>
            <p:nvPr/>
          </p:nvCxnSpPr>
          <p:spPr>
            <a:xfrm flipV="1">
              <a:off x="6053262" y="3007613"/>
              <a:ext cx="375049" cy="416637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7" name="图片 76">
              <a:extLst>
                <a:ext uri="{FF2B5EF4-FFF2-40B4-BE49-F238E27FC236}">
                  <a16:creationId xmlns:a16="http://schemas.microsoft.com/office/drawing/2014/main" id="{C406B63B-3F6F-4D57-9D22-5B43650F3D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5400000">
              <a:off x="9195184" y="2318663"/>
              <a:ext cx="276651" cy="408390"/>
            </a:xfrm>
            <a:prstGeom prst="rect">
              <a:avLst/>
            </a:prstGeom>
          </p:spPr>
        </p:pic>
        <p:cxnSp>
          <p:nvCxnSpPr>
            <p:cNvPr id="78" name="连接符: 肘形 77">
              <a:extLst>
                <a:ext uri="{FF2B5EF4-FFF2-40B4-BE49-F238E27FC236}">
                  <a16:creationId xmlns:a16="http://schemas.microsoft.com/office/drawing/2014/main" id="{52EBBDCB-B4FF-4AAC-BA8A-9D0BBF63CD26}"/>
                </a:ext>
              </a:extLst>
            </p:cNvPr>
            <p:cNvCxnSpPr>
              <a:cxnSpLocks/>
              <a:stCxn id="77" idx="3"/>
            </p:cNvCxnSpPr>
            <p:nvPr/>
          </p:nvCxnSpPr>
          <p:spPr>
            <a:xfrm rot="5400000">
              <a:off x="8944126" y="2612764"/>
              <a:ext cx="340965" cy="437805"/>
            </a:xfrm>
            <a:prstGeom prst="bentConnector2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E30A2096-A3F0-4453-A866-6FD75F4B2364}"/>
                </a:ext>
              </a:extLst>
            </p:cNvPr>
            <p:cNvSpPr txBox="1"/>
            <p:nvPr/>
          </p:nvSpPr>
          <p:spPr>
            <a:xfrm>
              <a:off x="8959689" y="2758067"/>
              <a:ext cx="30489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RF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6688AD93-9C0A-4BE5-9129-B58A9E7C351B}"/>
                </a:ext>
              </a:extLst>
            </p:cNvPr>
            <p:cNvSpPr/>
            <p:nvPr/>
          </p:nvSpPr>
          <p:spPr>
            <a:xfrm>
              <a:off x="4732279" y="5012535"/>
              <a:ext cx="844079" cy="509306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BAT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81" name="直接箭头连接符 80">
              <a:extLst>
                <a:ext uri="{FF2B5EF4-FFF2-40B4-BE49-F238E27FC236}">
                  <a16:creationId xmlns:a16="http://schemas.microsoft.com/office/drawing/2014/main" id="{C900FB12-7B43-427D-94AA-17D691375E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64417" y="4623991"/>
              <a:ext cx="0" cy="388544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CF592EBB-5F53-4DDD-B067-0E70C4E3A2E0}"/>
                </a:ext>
              </a:extLst>
            </p:cNvPr>
            <p:cNvSpPr txBox="1"/>
            <p:nvPr/>
          </p:nvSpPr>
          <p:spPr>
            <a:xfrm>
              <a:off x="4657504" y="4605674"/>
              <a:ext cx="53732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POWER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9281E145-2335-4552-BD18-EBB5E88AB8BB}"/>
                </a:ext>
              </a:extLst>
            </p:cNvPr>
            <p:cNvSpPr/>
            <p:nvPr/>
          </p:nvSpPr>
          <p:spPr>
            <a:xfrm>
              <a:off x="4732279" y="5727541"/>
              <a:ext cx="844079" cy="509306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CHARGE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84" name="直接箭头连接符 83">
              <a:extLst>
                <a:ext uri="{FF2B5EF4-FFF2-40B4-BE49-F238E27FC236}">
                  <a16:creationId xmlns:a16="http://schemas.microsoft.com/office/drawing/2014/main" id="{15D2FE12-E9EE-47D5-933B-F48990511B52}"/>
                </a:ext>
              </a:extLst>
            </p:cNvPr>
            <p:cNvCxnSpPr>
              <a:cxnSpLocks/>
              <a:stCxn id="83" idx="0"/>
              <a:endCxn id="80" idx="2"/>
            </p:cNvCxnSpPr>
            <p:nvPr/>
          </p:nvCxnSpPr>
          <p:spPr>
            <a:xfrm flipV="1">
              <a:off x="5154319" y="5521841"/>
              <a:ext cx="0" cy="2057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连接符: 肘形 84">
              <a:extLst>
                <a:ext uri="{FF2B5EF4-FFF2-40B4-BE49-F238E27FC236}">
                  <a16:creationId xmlns:a16="http://schemas.microsoft.com/office/drawing/2014/main" id="{7A1D9154-D514-4A2F-ADAA-F2C8EF8F3AF0}"/>
                </a:ext>
              </a:extLst>
            </p:cNvPr>
            <p:cNvCxnSpPr>
              <a:cxnSpLocks/>
              <a:endCxn id="83" idx="3"/>
            </p:cNvCxnSpPr>
            <p:nvPr/>
          </p:nvCxnSpPr>
          <p:spPr>
            <a:xfrm rot="5400000">
              <a:off x="4826336" y="3376296"/>
              <a:ext cx="3355921" cy="185587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9D778826-082A-416A-91C1-4862866478B1}"/>
                </a:ext>
              </a:extLst>
            </p:cNvPr>
            <p:cNvSpPr txBox="1"/>
            <p:nvPr/>
          </p:nvSpPr>
          <p:spPr>
            <a:xfrm>
              <a:off x="6972030" y="3833682"/>
              <a:ext cx="48603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power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87" name="箭头: 五边形 86">
              <a:extLst>
                <a:ext uri="{FF2B5EF4-FFF2-40B4-BE49-F238E27FC236}">
                  <a16:creationId xmlns:a16="http://schemas.microsoft.com/office/drawing/2014/main" id="{A8412113-DB3E-4979-9000-E5C694309A3A}"/>
                </a:ext>
              </a:extLst>
            </p:cNvPr>
            <p:cNvSpPr/>
            <p:nvPr/>
          </p:nvSpPr>
          <p:spPr>
            <a:xfrm>
              <a:off x="6355492" y="3933154"/>
              <a:ext cx="513375" cy="107506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Power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88" name="箭头: 五边形 87">
              <a:extLst>
                <a:ext uri="{FF2B5EF4-FFF2-40B4-BE49-F238E27FC236}">
                  <a16:creationId xmlns:a16="http://schemas.microsoft.com/office/drawing/2014/main" id="{7897B218-7137-4477-B1D6-C4578D171EBA}"/>
                </a:ext>
              </a:extLst>
            </p:cNvPr>
            <p:cNvSpPr/>
            <p:nvPr/>
          </p:nvSpPr>
          <p:spPr>
            <a:xfrm flipH="1">
              <a:off x="7691843" y="3920922"/>
              <a:ext cx="527202" cy="147936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Power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89" name="直接箭头连接符 88">
              <a:extLst>
                <a:ext uri="{FF2B5EF4-FFF2-40B4-BE49-F238E27FC236}">
                  <a16:creationId xmlns:a16="http://schemas.microsoft.com/office/drawing/2014/main" id="{50E4768C-868D-46FA-AF00-2D30AB4EE2A3}"/>
                </a:ext>
              </a:extLst>
            </p:cNvPr>
            <p:cNvCxnSpPr>
              <a:cxnSpLocks/>
              <a:stCxn id="87" idx="3"/>
              <a:endCxn id="88" idx="3"/>
            </p:cNvCxnSpPr>
            <p:nvPr/>
          </p:nvCxnSpPr>
          <p:spPr>
            <a:xfrm>
              <a:off x="6868867" y="3986907"/>
              <a:ext cx="822976" cy="79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文本框 89">
              <a:extLst>
                <a:ext uri="{FF2B5EF4-FFF2-40B4-BE49-F238E27FC236}">
                  <a16:creationId xmlns:a16="http://schemas.microsoft.com/office/drawing/2014/main" id="{2D5D44D9-32FB-4A1E-B02C-9C8297A4DCDF}"/>
                </a:ext>
              </a:extLst>
            </p:cNvPr>
            <p:cNvSpPr txBox="1"/>
            <p:nvPr/>
          </p:nvSpPr>
          <p:spPr>
            <a:xfrm>
              <a:off x="7857968" y="2166237"/>
              <a:ext cx="52290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TYPE-C</a:t>
              </a:r>
            </a:p>
          </p:txBody>
        </p:sp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C685FB29-ACA0-44E3-8862-00FCF7B37E67}"/>
                </a:ext>
              </a:extLst>
            </p:cNvPr>
            <p:cNvSpPr/>
            <p:nvPr/>
          </p:nvSpPr>
          <p:spPr>
            <a:xfrm>
              <a:off x="3462165" y="5002886"/>
              <a:ext cx="650722" cy="266239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PWR_KEY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92" name="连接符: 肘形 91">
              <a:extLst>
                <a:ext uri="{FF2B5EF4-FFF2-40B4-BE49-F238E27FC236}">
                  <a16:creationId xmlns:a16="http://schemas.microsoft.com/office/drawing/2014/main" id="{28055BD5-630D-4D78-86E7-E522AC2DC9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59150" y="4827236"/>
              <a:ext cx="1395170" cy="156592"/>
            </a:xfrm>
            <a:prstGeom prst="bentConnector3">
              <a:avLst>
                <a:gd name="adj1" fmla="val 39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5287D56-6486-48B7-BDBB-A3956AC8F1BE}"/>
                </a:ext>
              </a:extLst>
            </p:cNvPr>
            <p:cNvSpPr txBox="1"/>
            <p:nvPr/>
          </p:nvSpPr>
          <p:spPr>
            <a:xfrm>
              <a:off x="8198769" y="3556972"/>
              <a:ext cx="54213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BK3288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1163A64-AE7D-4631-98CA-A39BECF94D5D}"/>
                </a:ext>
              </a:extLst>
            </p:cNvPr>
            <p:cNvSpPr txBox="1"/>
            <p:nvPr/>
          </p:nvSpPr>
          <p:spPr>
            <a:xfrm>
              <a:off x="2267435" y="3938104"/>
              <a:ext cx="70564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4Ω/3W~5W</a:t>
              </a:r>
            </a:p>
          </p:txBody>
        </p:sp>
        <p:pic>
          <p:nvPicPr>
            <p:cNvPr id="10" name="图形 9" descr="Internet">
              <a:extLst>
                <a:ext uri="{FF2B5EF4-FFF2-40B4-BE49-F238E27FC236}">
                  <a16:creationId xmlns:a16="http://schemas.microsoft.com/office/drawing/2014/main" id="{EB4FCA18-AD87-4119-9BEA-DD99E1A47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129314" y="1598103"/>
              <a:ext cx="526135" cy="526135"/>
            </a:xfrm>
            <a:prstGeom prst="rect">
              <a:avLst/>
            </a:prstGeom>
          </p:spPr>
        </p:pic>
        <p:pic>
          <p:nvPicPr>
            <p:cNvPr id="96" name="图形 95" descr="智能手机">
              <a:extLst>
                <a:ext uri="{FF2B5EF4-FFF2-40B4-BE49-F238E27FC236}">
                  <a16:creationId xmlns:a16="http://schemas.microsoft.com/office/drawing/2014/main" id="{18688F75-432C-42C7-B01F-9FE6240C4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110978" y="2505565"/>
              <a:ext cx="492274" cy="492274"/>
            </a:xfrm>
            <a:prstGeom prst="rect">
              <a:avLst/>
            </a:prstGeom>
          </p:spPr>
        </p:pic>
        <p:cxnSp>
          <p:nvCxnSpPr>
            <p:cNvPr id="98" name="连接符: 肘形 97">
              <a:extLst>
                <a:ext uri="{FF2B5EF4-FFF2-40B4-BE49-F238E27FC236}">
                  <a16:creationId xmlns:a16="http://schemas.microsoft.com/office/drawing/2014/main" id="{FD9F81E8-B294-4B16-B65E-BC6ED6866DD5}"/>
                </a:ext>
              </a:extLst>
            </p:cNvPr>
            <p:cNvCxnSpPr>
              <a:cxnSpLocks/>
              <a:stCxn id="75" idx="3"/>
              <a:endCxn id="10" idx="1"/>
            </p:cNvCxnSpPr>
            <p:nvPr/>
          </p:nvCxnSpPr>
          <p:spPr>
            <a:xfrm flipV="1">
              <a:off x="8309904" y="1861171"/>
              <a:ext cx="819410" cy="72945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连接符: 肘形 100">
              <a:extLst>
                <a:ext uri="{FF2B5EF4-FFF2-40B4-BE49-F238E27FC236}">
                  <a16:creationId xmlns:a16="http://schemas.microsoft.com/office/drawing/2014/main" id="{957ACFCD-9046-4C88-90BD-3CB2C62D649D}"/>
                </a:ext>
              </a:extLst>
            </p:cNvPr>
            <p:cNvCxnSpPr>
              <a:cxnSpLocks/>
              <a:endCxn id="96" idx="0"/>
            </p:cNvCxnSpPr>
            <p:nvPr/>
          </p:nvCxnSpPr>
          <p:spPr>
            <a:xfrm flipV="1">
              <a:off x="9349901" y="2505565"/>
              <a:ext cx="1007214" cy="374832"/>
            </a:xfrm>
            <a:prstGeom prst="bentConnector4">
              <a:avLst>
                <a:gd name="adj1" fmla="val 37781"/>
                <a:gd name="adj2" fmla="val 16098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B9EC44E8-1810-4722-BFD0-F80A71FA03CC}"/>
                </a:ext>
              </a:extLst>
            </p:cNvPr>
            <p:cNvSpPr txBox="1"/>
            <p:nvPr/>
          </p:nvSpPr>
          <p:spPr>
            <a:xfrm>
              <a:off x="8049184" y="1639696"/>
              <a:ext cx="121539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Connect PC by Type-c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6A77588C-25E2-417C-A617-7DF6164ABF0B}"/>
                </a:ext>
              </a:extLst>
            </p:cNvPr>
            <p:cNvSpPr txBox="1"/>
            <p:nvPr/>
          </p:nvSpPr>
          <p:spPr>
            <a:xfrm>
              <a:off x="9581250" y="2088849"/>
              <a:ext cx="1202573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Connect Phone by BT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sp>
          <p:nvSpPr>
            <p:cNvPr id="109" name="箭头: 五边形 108">
              <a:extLst>
                <a:ext uri="{FF2B5EF4-FFF2-40B4-BE49-F238E27FC236}">
                  <a16:creationId xmlns:a16="http://schemas.microsoft.com/office/drawing/2014/main" id="{D2B774B7-805D-43E4-BBC0-CB94D70E000A}"/>
                </a:ext>
              </a:extLst>
            </p:cNvPr>
            <p:cNvSpPr/>
            <p:nvPr/>
          </p:nvSpPr>
          <p:spPr>
            <a:xfrm flipH="1">
              <a:off x="4358799" y="2981314"/>
              <a:ext cx="660590" cy="135705"/>
            </a:xfrm>
            <a:prstGeom prst="homePlat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AMIC12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  <p:cxnSp>
          <p:nvCxnSpPr>
            <p:cNvPr id="113" name="直接箭头连接符 112">
              <a:extLst>
                <a:ext uri="{FF2B5EF4-FFF2-40B4-BE49-F238E27FC236}">
                  <a16:creationId xmlns:a16="http://schemas.microsoft.com/office/drawing/2014/main" id="{69552C6D-B0D1-4BD8-9402-26AC567F50A3}"/>
                </a:ext>
              </a:extLst>
            </p:cNvPr>
            <p:cNvCxnSpPr>
              <a:cxnSpLocks/>
            </p:cNvCxnSpPr>
            <p:nvPr/>
          </p:nvCxnSpPr>
          <p:spPr>
            <a:xfrm>
              <a:off x="5024501" y="3026020"/>
              <a:ext cx="492900" cy="0"/>
            </a:xfrm>
            <a:prstGeom prst="straightConnector1">
              <a:avLst/>
            </a:prstGeom>
            <a:ln>
              <a:solidFill>
                <a:srgbClr val="00B0F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连接符: 肘形 117">
              <a:extLst>
                <a:ext uri="{FF2B5EF4-FFF2-40B4-BE49-F238E27FC236}">
                  <a16:creationId xmlns:a16="http://schemas.microsoft.com/office/drawing/2014/main" id="{7CD0F935-60D0-4DCF-996F-7EF01D1C4F1E}"/>
                </a:ext>
              </a:extLst>
            </p:cNvPr>
            <p:cNvCxnSpPr>
              <a:cxnSpLocks/>
              <a:stCxn id="19" idx="3"/>
              <a:endCxn id="27" idx="3"/>
            </p:cNvCxnSpPr>
            <p:nvPr/>
          </p:nvCxnSpPr>
          <p:spPr>
            <a:xfrm>
              <a:off x="3497665" y="2541564"/>
              <a:ext cx="868381" cy="338833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连接符: 肘形 120">
              <a:extLst>
                <a:ext uri="{FF2B5EF4-FFF2-40B4-BE49-F238E27FC236}">
                  <a16:creationId xmlns:a16="http://schemas.microsoft.com/office/drawing/2014/main" id="{B955CC45-69DB-436B-A4BB-9EA77D306FAA}"/>
                </a:ext>
              </a:extLst>
            </p:cNvPr>
            <p:cNvCxnSpPr>
              <a:cxnSpLocks/>
              <a:stCxn id="19" idx="3"/>
              <a:endCxn id="26" idx="3"/>
            </p:cNvCxnSpPr>
            <p:nvPr/>
          </p:nvCxnSpPr>
          <p:spPr>
            <a:xfrm>
              <a:off x="3497665" y="2541564"/>
              <a:ext cx="868381" cy="16941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连接符: 肘形 123">
              <a:extLst>
                <a:ext uri="{FF2B5EF4-FFF2-40B4-BE49-F238E27FC236}">
                  <a16:creationId xmlns:a16="http://schemas.microsoft.com/office/drawing/2014/main" id="{F6DA2F7C-0C3D-4BCC-BEB0-7C4EE8CC638C}"/>
                </a:ext>
              </a:extLst>
            </p:cNvPr>
            <p:cNvCxnSpPr>
              <a:cxnSpLocks/>
              <a:stCxn id="19" idx="3"/>
              <a:endCxn id="25" idx="3"/>
            </p:cNvCxnSpPr>
            <p:nvPr/>
          </p:nvCxnSpPr>
          <p:spPr>
            <a:xfrm flipV="1">
              <a:off x="3497665" y="2541563"/>
              <a:ext cx="868381" cy="1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连接符: 肘形 126">
              <a:extLst>
                <a:ext uri="{FF2B5EF4-FFF2-40B4-BE49-F238E27FC236}">
                  <a16:creationId xmlns:a16="http://schemas.microsoft.com/office/drawing/2014/main" id="{AA9E21CD-0E93-4948-9660-C7415FFC620C}"/>
                </a:ext>
              </a:extLst>
            </p:cNvPr>
            <p:cNvCxnSpPr>
              <a:cxnSpLocks/>
              <a:stCxn id="19" idx="3"/>
              <a:endCxn id="24" idx="3"/>
            </p:cNvCxnSpPr>
            <p:nvPr/>
          </p:nvCxnSpPr>
          <p:spPr>
            <a:xfrm flipV="1">
              <a:off x="3497665" y="2372146"/>
              <a:ext cx="868381" cy="16941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id="{1C4879BE-51BE-4142-8D23-F85620D72F75}"/>
                </a:ext>
              </a:extLst>
            </p:cNvPr>
            <p:cNvSpPr/>
            <p:nvPr/>
          </p:nvSpPr>
          <p:spPr>
            <a:xfrm>
              <a:off x="2405912" y="3157067"/>
              <a:ext cx="438147" cy="374168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00" dirty="0">
                  <a:latin typeface="思源黑体 CN Normal" panose="020B0400000000000000" pitchFamily="34" charset="-122"/>
                  <a:ea typeface="思源黑体 CN Normal" panose="020B0400000000000000" pitchFamily="34" charset="-122"/>
                </a:rPr>
                <a:t>AMIC</a:t>
              </a:r>
              <a:endParaRPr lang="zh-CN" altLang="en-US" sz="800" dirty="0">
                <a:latin typeface="思源黑体 CN Normal" panose="020B0400000000000000" pitchFamily="34" charset="-122"/>
                <a:ea typeface="思源黑体 CN Normal" panose="020B0400000000000000" pitchFamily="34" charset="-122"/>
              </a:endParaRPr>
            </a:p>
          </p:txBody>
        </p:sp>
      </p:grpSp>
      <p:sp>
        <p:nvSpPr>
          <p:cNvPr id="144" name="文本框 143">
            <a:extLst>
              <a:ext uri="{FF2B5EF4-FFF2-40B4-BE49-F238E27FC236}">
                <a16:creationId xmlns:a16="http://schemas.microsoft.com/office/drawing/2014/main" id="{7F228E61-661C-4706-B065-16AEBBDFB806}"/>
              </a:ext>
            </a:extLst>
          </p:cNvPr>
          <p:cNvSpPr txBox="1"/>
          <p:nvPr/>
        </p:nvSpPr>
        <p:spPr>
          <a:xfrm>
            <a:off x="7500600" y="4688224"/>
            <a:ext cx="4388381" cy="1725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算法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种参考信号：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）通过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AMP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芯片的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DATAO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脚回传信号给算法参考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）通过模拟麦克风采取喇叭外放信号给到算法参考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支持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8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路数字麦克风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+2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路模拟麦克风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实现功能：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AEC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AGC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ENC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（环境降噪）、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Beamforming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实现高保真人声（</a:t>
            </a:r>
            <a:r>
              <a:rPr lang="en-US" altLang="zh-CN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AW88298</a:t>
            </a:r>
            <a:r>
              <a:rPr lang="zh-CN" altLang="en-US" sz="1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）</a:t>
            </a:r>
            <a:endParaRPr lang="en-US" altLang="zh-CN" sz="1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95582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5643</TotalTime>
  <Words>255</Words>
  <Application>Microsoft Office PowerPoint</Application>
  <PresentationFormat>宽屏</PresentationFormat>
  <Paragraphs>88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9" baseType="lpstr">
      <vt:lpstr>游ゴシック</vt:lpstr>
      <vt:lpstr>游ゴシック Light</vt:lpstr>
      <vt:lpstr>思源黑体 CN Normal</vt:lpstr>
      <vt:lpstr>微软雅黑</vt:lpstr>
      <vt:lpstr>Arial</vt:lpstr>
      <vt:lpstr>Wingdings</vt:lpstr>
      <vt:lpstr>Office テーマ</vt:lpstr>
      <vt:lpstr>TWS蓝牙耳机方案框架图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Gcore Audio for Soundec Solution</dc:title>
  <dc:creator>Kitazumi Gontaro</dc:creator>
  <cp:lastModifiedBy>刘 海明</cp:lastModifiedBy>
  <cp:revision>150</cp:revision>
  <dcterms:created xsi:type="dcterms:W3CDTF">2020-02-12T23:55:34Z</dcterms:created>
  <dcterms:modified xsi:type="dcterms:W3CDTF">2020-11-17T08:56:13Z</dcterms:modified>
</cp:coreProperties>
</file>

<file path=docProps/thumbnail.jpeg>
</file>